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4" r:id="rId2"/>
    <p:sldId id="273" r:id="rId3"/>
    <p:sldId id="275" r:id="rId4"/>
    <p:sldId id="276" r:id="rId5"/>
    <p:sldId id="270" r:id="rId6"/>
    <p:sldId id="271" r:id="rId7"/>
    <p:sldId id="279" r:id="rId8"/>
    <p:sldId id="278" r:id="rId9"/>
    <p:sldId id="277" r:id="rId10"/>
    <p:sldId id="287" r:id="rId11"/>
    <p:sldId id="292" r:id="rId12"/>
    <p:sldId id="289" r:id="rId13"/>
    <p:sldId id="302" r:id="rId14"/>
    <p:sldId id="290" r:id="rId15"/>
    <p:sldId id="298" r:id="rId16"/>
    <p:sldId id="294" r:id="rId17"/>
    <p:sldId id="295" r:id="rId18"/>
    <p:sldId id="301" r:id="rId19"/>
    <p:sldId id="300" r:id="rId20"/>
    <p:sldId id="299" r:id="rId21"/>
    <p:sldId id="281" r:id="rId22"/>
    <p:sldId id="285" r:id="rId23"/>
    <p:sldId id="282" r:id="rId24"/>
    <p:sldId id="283" r:id="rId25"/>
    <p:sldId id="286" r:id="rId26"/>
    <p:sldId id="263" r:id="rId27"/>
    <p:sldId id="264" r:id="rId28"/>
    <p:sldId id="280" r:id="rId29"/>
    <p:sldId id="266" r:id="rId30"/>
    <p:sldId id="267" r:id="rId31"/>
    <p:sldId id="269" r:id="rId3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14" autoAdjust="0"/>
    <p:restoredTop sz="86444" autoAdjust="0"/>
  </p:normalViewPr>
  <p:slideViewPr>
    <p:cSldViewPr>
      <p:cViewPr varScale="1">
        <p:scale>
          <a:sx n="71" d="100"/>
          <a:sy n="71" d="100"/>
        </p:scale>
        <p:origin x="1699" y="12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4D5FC2-2399-4FC3-B4AA-2C80BF41BBBF}" type="datetimeFigureOut">
              <a:rPr lang="ru-RU" smtClean="0"/>
              <a:t>13.03.2021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D55C9-AB58-4522-99EA-F70B415D0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766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D55C9-AB58-4522-99EA-F70B415D0AD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745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D55C9-AB58-4522-99EA-F70B415D0AD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421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D55C9-AB58-4522-99EA-F70B415D0AD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432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D55C9-AB58-4522-99EA-F70B415D0AD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408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add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plit orient="vert"/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User\Desktop\&#1073;&#1077;&#1089;&#1077;&#1076;&#1072;%20&#1082;&#1088;&#1099;&#1084;%20&#1080;%20&#1088;&#1086;&#1089;&#1089;&#1080;&#1103;\&#1056;&#1086;&#1076;&#1080;&#1085;&#1072;.mp3" TargetMode="External"/><Relationship Id="rId1" Type="http://schemas.microsoft.com/office/2007/relationships/media" Target="file:///C:\Users\User\Desktop\&#1073;&#1077;&#1089;&#1077;&#1076;&#1072;%20&#1082;&#1088;&#1099;&#1084;%20&#1080;%20&#1088;&#1086;&#1089;&#1089;&#1080;&#1103;\&#1056;&#1086;&#1076;&#1080;&#1085;&#1072;.mp3" TargetMode="External"/><Relationship Id="rId6" Type="http://schemas.openxmlformats.org/officeDocument/2006/relationships/image" Target="../media/image31.gif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42985"/>
            <a:ext cx="7772400" cy="1071569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Крымская весна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643182"/>
            <a:ext cx="6400800" cy="1857388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Мы вместе!</a:t>
            </a:r>
          </a:p>
          <a:p>
            <a:r>
              <a:rPr lang="ru-RU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КрымРоссия</a:t>
            </a:r>
            <a:endParaRPr lang="ru-RU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an Gray - Heather (Acoustic) (minus)">
            <a:hlinkClick r:id="" action="ppaction://media"/>
            <a:extLst>
              <a:ext uri="{FF2B5EF4-FFF2-40B4-BE49-F238E27FC236}">
                <a16:creationId xmlns:a16="http://schemas.microsoft.com/office/drawing/2014/main" id="{F158BB74-A70F-42C9-B3FB-6C3B7B90F6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918.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05088" y="-171400"/>
            <a:ext cx="487362" cy="487363"/>
          </a:xfrm>
          <a:prstGeom prst="rect">
            <a:avLst/>
          </a:prstGeom>
        </p:spPr>
      </p:pic>
    </p:spTree>
  </p:cSld>
  <p:clrMapOvr>
    <a:masterClrMapping/>
  </p:clrMapOvr>
  <p:transition spd="slow" advTm="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8418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Славяне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В IX веке в ход крымской истории активно вмешивается новая сила - славяне. Происходит закат хазарской державы разгромленной в X веке киевским князем Святославом Игоревичем.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В 988-989 годах другой киевский князь Владимир взял Херсон (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Корсунь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)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75050" y="1406010"/>
            <a:ext cx="5111750" cy="3587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3000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6000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2705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Турки в Крыму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Турки – османы, приплывшие из-за Черного моря, положили конец генуэзскому владычеству в Крыму.</a:t>
            </a: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Крымское ханство стало вассалом и союзником Турции против Московского государства на долгие века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5050" y="1571613"/>
            <a:ext cx="4997478" cy="2903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2000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Война 1768-1774</a:t>
            </a:r>
            <a:endParaRPr lang="ru-RU" sz="36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4000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98496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Итоги войны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В войне 1768-1774 турецкие армия и флот потерпели поражение, Крымское ханство получало независимость.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К России перешли в Крыму Керчь с крепостью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Ёни-Кале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, крепости Азов и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Кинбурн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, русские торговые суда стали плавать по Черному морю.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5050" y="1282700"/>
            <a:ext cx="5111750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20000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Conan Gray - Heather (Acoustic) (minus)">
            <a:hlinkClick r:id="" action="ppaction://media"/>
            <a:extLst>
              <a:ext uri="{FF2B5EF4-FFF2-40B4-BE49-F238E27FC236}">
                <a16:creationId xmlns:a16="http://schemas.microsoft.com/office/drawing/2014/main" id="{55B7A414-A0FB-4703-8071-FB3160B7B3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5926.1"/>
                  <p14:fade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05088" y="-171400"/>
            <a:ext cx="487362" cy="487363"/>
          </a:xfrm>
          <a:prstGeom prst="rect">
            <a:avLst/>
          </a:prstGeom>
        </p:spPr>
      </p:pic>
    </p:spTree>
  </p:cSld>
  <p:clrMapOvr>
    <a:masterClrMapping/>
  </p:clrMapOvr>
  <p:transition spd="slow" advTm="1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55686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Крымская война 1853-1856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latin typeface="Arial" pitchFamily="34" charset="0"/>
                <a:cs typeface="Arial" pitchFamily="34" charset="0"/>
              </a:rPr>
              <a:t>Крым был главным театром военных действий в Восточной (Крымской) войне 1853-1856 , одной из самых кровопролитных войн ХIХ столетия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868" y="1571612"/>
            <a:ext cx="417416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0000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Крым и война. 1941 - 45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Крымская операция закончилась славной победой советских войск. Противник потерял убитыми и пленными 111587 солдат и офицеров, всю боевую технику и вооружение 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84412" y="2137569"/>
            <a:ext cx="5159553" cy="250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3000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20000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0000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93678092_4738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32" y="1500175"/>
            <a:ext cx="5340652" cy="3240396"/>
          </a:xfrm>
          <a:prstGeom prst="rect">
            <a:avLst/>
          </a:prstGeom>
        </p:spPr>
      </p:pic>
    </p:spTree>
  </p:cSld>
  <p:clrMapOvr>
    <a:masterClrMapping/>
  </p:clrMapOvr>
  <p:transition spd="slow" advTm="2000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Крым в наши дни</a:t>
            </a:r>
            <a:endParaRPr lang="ru-RU" sz="4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1571612"/>
            <a:ext cx="9144000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chinose Tokiya and Jinguuji Ren and Kurusu Syo - Mugen no Trinity (minus)">
            <a:hlinkClick r:id="" action="ppaction://media"/>
            <a:extLst>
              <a:ext uri="{FF2B5EF4-FFF2-40B4-BE49-F238E27FC236}">
                <a16:creationId xmlns:a16="http://schemas.microsoft.com/office/drawing/2014/main" id="{FB182146-F2C1-4A36-AFEA-2464A5941D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87362" y="-202610"/>
            <a:ext cx="487362" cy="487363"/>
          </a:xfrm>
          <a:prstGeom prst="rect">
            <a:avLst/>
          </a:prstGeom>
        </p:spPr>
      </p:pic>
    </p:spTree>
  </p:cSld>
  <p:clrMapOvr>
    <a:masterClrMapping/>
  </p:clrMapOvr>
  <p:transition spd="slow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Новый регион России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43372" y="1500174"/>
            <a:ext cx="4000528" cy="462598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     Присоединение Крыма было зафиксировано межгосударственным договором, подписанным как раз  18 марта 2014 года в Георгиевском зале Большого Кремлевского дворца в Москве главами России и Республики Крым. Причем, согласно данному документу Республика Крым и город Севастополь были не просто приняты в состав РФ, но и стали ее новыми субъектами</a:t>
            </a:r>
            <a:endParaRPr lang="ru-RU" sz="2000" dirty="0"/>
          </a:p>
        </p:txBody>
      </p:sp>
      <p:pic>
        <p:nvPicPr>
          <p:cNvPr id="5" name="Содержимое 6" descr="91c839d0ff8c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9552" y="1411255"/>
            <a:ext cx="3786214" cy="47149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ransition spd="slow" advTm="2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Хроника Крымской весны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2000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3" y="679033"/>
            <a:ext cx="7415239" cy="556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5000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5000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5000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Закон о присоединении Крыма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dirty="0"/>
              <a:t>      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И уже данное независимое государство обратилось к Российской Федерации с предложением о принятии его в состав РФ в качестве нового субъекта. О чём 18 марта и был подписан соответствующий договор в Москве, а ещё через 3 дня президент России подписал закон о присоединении Крыма</a:t>
            </a:r>
          </a:p>
        </p:txBody>
      </p:sp>
      <p:pic>
        <p:nvPicPr>
          <p:cNvPr id="4" name="Рисунок 3" descr="4618_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643314"/>
            <a:ext cx="5062558" cy="2841001"/>
          </a:xfrm>
          <a:prstGeom prst="rect">
            <a:avLst/>
          </a:prstGeom>
        </p:spPr>
      </p:pic>
    </p:spTree>
  </p:cSld>
  <p:clrMapOvr>
    <a:masterClrMapping/>
  </p:clrMapOvr>
  <p:transition spd="slow" advTm="1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Главный праздник </a:t>
            </a:r>
            <a:r>
              <a:rPr lang="ru-RU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крымчан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   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18 марта в Российской Федерации отмечается День воссоединения Крыма с Россией. На территории Республики Крым этот день является праздничным и выходным согласно республиканскому закону №80-ЗРК/2015 от 3 марта 2015 года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8" name="Родин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0" y="5867400"/>
            <a:ext cx="304800" cy="304800"/>
          </a:xfrm>
          <a:prstGeom prst="rect">
            <a:avLst/>
          </a:prstGeom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4" y="38100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0267EA-22F4-4EDD-B3E8-B249F255A22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44" y="3356992"/>
            <a:ext cx="8788111" cy="3501008"/>
          </a:xfrm>
          <a:prstGeom prst="rect">
            <a:avLst/>
          </a:prstGeom>
        </p:spPr>
      </p:pic>
    </p:spTree>
  </p:cSld>
  <p:clrMapOvr>
    <a:masterClrMapping/>
  </p:clrMapOvr>
  <p:transition spd="slow" advTm="1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2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665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Памятные монеты</a:t>
            </a: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53148" y="1714488"/>
            <a:ext cx="428991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3500438"/>
            <a:ext cx="228601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C:\Documents and Settings\user\Рабочий стол\0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857364"/>
            <a:ext cx="285752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Крым в 21 веке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600201"/>
            <a:ext cx="6715172" cy="3777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1285884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18 марта 2014 Крым официально вошёл в состав Российской Федерации</a:t>
            </a:r>
          </a:p>
        </p:txBody>
      </p:sp>
      <p:pic>
        <p:nvPicPr>
          <p:cNvPr id="4" name="Содержимое 3" descr="YaAqtKWkfa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8794" y="2357430"/>
            <a:ext cx="6033013" cy="3286148"/>
          </a:xfrm>
          <a:prstGeom prst="rect">
            <a:avLst/>
          </a:prstGeom>
        </p:spPr>
      </p:pic>
    </p:spTree>
  </p:cSld>
  <p:clrMapOvr>
    <a:masterClrMapping/>
  </p:clrMapOvr>
  <p:transition spd="slow"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Стройка века – Крымский мост</a:t>
            </a:r>
          </a:p>
        </p:txBody>
      </p:sp>
      <p:pic>
        <p:nvPicPr>
          <p:cNvPr id="204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1" y="1643051"/>
            <a:ext cx="410480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786190"/>
            <a:ext cx="4216412" cy="240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Мы вместе!</a:t>
            </a:r>
            <a:br>
              <a:rPr lang="ru-RU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КрымРоссия</a:t>
            </a:r>
            <a:endParaRPr lang="ru-RU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000240"/>
            <a:ext cx="5429288" cy="338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21444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Краткая история Крыма с древнейших времен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000251"/>
            <a:ext cx="5767768" cy="3659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5000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2714644" cy="928694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Древние жители Крыма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1472" y="1435100"/>
            <a:ext cx="3071834" cy="4691063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Arial" pitchFamily="34" charset="0"/>
                <a:cs typeface="Arial" pitchFamily="34" charset="0"/>
              </a:rPr>
              <a:t>Считается, что одним из первых народов, живших в степной части Крыма в XV-VII веке до н.э. были киммерийцы. 0 них напоминают древние названия: Киммерийские стены, </a:t>
            </a:r>
            <a:r>
              <a:rPr lang="ru-RU" sz="1800" b="1" dirty="0" err="1">
                <a:latin typeface="Arial" pitchFamily="34" charset="0"/>
                <a:cs typeface="Arial" pitchFamily="34" charset="0"/>
              </a:rPr>
              <a:t>Боспор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 Киммерийский...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00496" y="4071942"/>
            <a:ext cx="421484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285860"/>
            <a:ext cx="2286016" cy="2499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3000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65562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Скифы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0035" y="1428736"/>
            <a:ext cx="3143272" cy="4762501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В IV - III веках до н.э. племена скифов завоевали степи Крыма  и Северного Причерноморья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5050" y="1275183"/>
            <a:ext cx="5111750" cy="384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9849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Нашествие гуннов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643050"/>
            <a:ext cx="3008313" cy="4483113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В 370 году на земли Тавриды с Востока обрушились полчища гуннов. Под их ударами погибли Скифское государство и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Боспорское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царство, в руинах лежали Неаполь, Пантикапей, Херсонес и другие города Крыма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323426" y="1761927"/>
            <a:ext cx="5106226" cy="302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2000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Крым - часть Византии </a:t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В IV веке, после раздела Римской империи на Западную и Восточную, в сферу интересов последней вошла и южная часть Крыма. Херсонес стал главной базой византийцев на полуострове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28992" y="1214422"/>
            <a:ext cx="4343183" cy="3300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3000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65562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Хазары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2910" y="1435100"/>
            <a:ext cx="3071834" cy="4691063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Arial" pitchFamily="34" charset="0"/>
                <a:cs typeface="Arial" pitchFamily="34" charset="0"/>
              </a:rPr>
              <a:t>В конце VI века в Крыму появляется новая волна завоевателей - это хазары, потомками которых считаются жители полуострова - караимы.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1800" b="1" dirty="0">
                <a:latin typeface="Arial" pitchFamily="34" charset="0"/>
                <a:cs typeface="Arial" pitchFamily="34" charset="0"/>
              </a:rPr>
              <a:t>Они заняли весь полуостров, за исключением Херсона (Херсонеса)</a:t>
            </a:r>
            <a:endParaRPr lang="ru-RU" sz="1800" dirty="0">
              <a:latin typeface="Arial" pitchFamily="34" charset="0"/>
              <a:cs typeface="Arial" pitchFamily="34" charset="0"/>
            </a:endParaRPr>
          </a:p>
          <a:p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5050" y="784977"/>
            <a:ext cx="5111750" cy="4829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3000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528</Words>
  <Application>Microsoft Office PowerPoint</Application>
  <PresentationFormat>Экран (4:3)</PresentationFormat>
  <Paragraphs>46</Paragraphs>
  <Slides>31</Slides>
  <Notes>4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Крымская весна</vt:lpstr>
      <vt:lpstr>Презентация PowerPoint</vt:lpstr>
      <vt:lpstr>18 марта 2014 Крым официально вошёл в состав Российской Федерации</vt:lpstr>
      <vt:lpstr>Краткая история Крыма с древнейших времен</vt:lpstr>
      <vt:lpstr>Древние жители Крыма</vt:lpstr>
      <vt:lpstr>Скифы</vt:lpstr>
      <vt:lpstr>Нашествие гуннов</vt:lpstr>
      <vt:lpstr>Крым - часть Византии  </vt:lpstr>
      <vt:lpstr>Хазары</vt:lpstr>
      <vt:lpstr>Славяне</vt:lpstr>
      <vt:lpstr>Презентация PowerPoint</vt:lpstr>
      <vt:lpstr>Турки в Крыму</vt:lpstr>
      <vt:lpstr>Война 1768-1774</vt:lpstr>
      <vt:lpstr>Итоги войны</vt:lpstr>
      <vt:lpstr>Презентация PowerPoint</vt:lpstr>
      <vt:lpstr>Крымская война 1853-1856</vt:lpstr>
      <vt:lpstr>Крым и война. 1941 - 45</vt:lpstr>
      <vt:lpstr>Презентация PowerPoint</vt:lpstr>
      <vt:lpstr>Презентация PowerPoint</vt:lpstr>
      <vt:lpstr>Крым в наши дни</vt:lpstr>
      <vt:lpstr>Новый регион России</vt:lpstr>
      <vt:lpstr>Хроника Крымской весны</vt:lpstr>
      <vt:lpstr>Презентация PowerPoint</vt:lpstr>
      <vt:lpstr>Презентация PowerPoint</vt:lpstr>
      <vt:lpstr>Презентация PowerPoint</vt:lpstr>
      <vt:lpstr>Закон о присоединении Крыма</vt:lpstr>
      <vt:lpstr>Главный праздник крымчан</vt:lpstr>
      <vt:lpstr>Памятные монеты</vt:lpstr>
      <vt:lpstr>Крым в 21 веке</vt:lpstr>
      <vt:lpstr>Стройка века – Крымский мост</vt:lpstr>
      <vt:lpstr>Мы вместе!  КрымРоссия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Катенок</dc:creator>
  <cp:lastModifiedBy>Дарья Иванцова</cp:lastModifiedBy>
  <cp:revision>93</cp:revision>
  <dcterms:created xsi:type="dcterms:W3CDTF">2013-10-20T14:54:06Z</dcterms:created>
  <dcterms:modified xsi:type="dcterms:W3CDTF">2021-03-13T06:44:04Z</dcterms:modified>
</cp:coreProperties>
</file>